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56" r:id="rId2"/>
    <p:sldId id="257" r:id="rId3"/>
    <p:sldId id="274" r:id="rId4"/>
    <p:sldId id="258" r:id="rId5"/>
    <p:sldId id="261" r:id="rId6"/>
    <p:sldId id="273" r:id="rId7"/>
    <p:sldId id="271" r:id="rId8"/>
    <p:sldId id="260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4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D3535B-A0F6-4EAA-B9CE-DA2DC57CD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9090E-10A9-48A8-B510-500DDBCE16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E24D0-ACBA-431D-812A-FC401D9E560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AD9596F-FC47-4346-B522-45519EFD8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3602D1-6F00-4E7F-A5AA-E69C069B6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174F3-56CF-44F4-BB45-9EF98F5980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5C85F-87FC-4907-B920-8C235A432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451F-5168-4BCE-9B29-3AF74B7CE4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8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4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85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303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12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76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50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3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7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1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9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3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5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8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1120B0-942C-45B1-854F-D9443140D2F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07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4413-7BA3-4595-87CA-7C7D985F5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How Insightful!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43016-F545-4591-BBD9-1C81EC56C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0951" y="4129255"/>
            <a:ext cx="8530097" cy="17881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Grok Your ASP.NET Core Web Apps with </a:t>
            </a:r>
            <a:r>
              <a:rPr lang="en-US" sz="3600" strike="sngStrike" dirty="0">
                <a:solidFill>
                  <a:srgbClr val="FFFFFF"/>
                </a:solidFill>
              </a:rPr>
              <a:t>Application Insights</a:t>
            </a:r>
            <a:r>
              <a:rPr lang="en-US" sz="3600" dirty="0">
                <a:solidFill>
                  <a:srgbClr val="FFFFFF"/>
                </a:solidFill>
              </a:rPr>
              <a:t> Azure Monitor</a:t>
            </a:r>
          </a:p>
        </p:txBody>
      </p:sp>
    </p:spTree>
    <p:extLst>
      <p:ext uri="{BB962C8B-B14F-4D97-AF65-F5344CB8AC3E}">
        <p14:creationId xmlns:p14="http://schemas.microsoft.com/office/powerpoint/2010/main" val="113648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8E5C-FBF8-4D93-AFA7-3A2FA476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128" y="2383186"/>
            <a:ext cx="6504436" cy="2091628"/>
          </a:xfrm>
        </p:spPr>
        <p:txBody>
          <a:bodyPr>
            <a:normAutofit/>
          </a:bodyPr>
          <a:lstStyle/>
          <a:p>
            <a:r>
              <a:rPr lang="en-US" dirty="0"/>
              <a:t>Hi! I’m Cam.</a:t>
            </a:r>
            <a:br>
              <a:rPr lang="en-US" dirty="0"/>
            </a:br>
            <a:r>
              <a:rPr lang="en-US" dirty="0"/>
              <a:t>I work for Microsoft.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6F663-2B69-4A5F-A7E7-6CDA560DF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r="9302" b="3"/>
          <a:stretch/>
        </p:blipFill>
        <p:spPr>
          <a:xfrm>
            <a:off x="45445" y="380281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0194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BE4A-D466-4331-B2CE-3DFED29F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4BBF-14FA-4A9D-8A55-9B051C56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Azure Monitor is and why you need it</a:t>
            </a:r>
          </a:p>
          <a:p>
            <a:r>
              <a:rPr lang="en-US" sz="2800" dirty="0"/>
              <a:t>Setting up Application Insights</a:t>
            </a:r>
          </a:p>
          <a:p>
            <a:r>
              <a:rPr lang="en-US" sz="2800" dirty="0"/>
              <a:t>Viewing Application Insights telemetry</a:t>
            </a:r>
          </a:p>
          <a:p>
            <a:r>
              <a:rPr lang="en-US" sz="2800" dirty="0"/>
              <a:t>Using telemetry in our ASP.NET Core app to solve:</a:t>
            </a:r>
          </a:p>
          <a:p>
            <a:pPr lvl="1"/>
            <a:r>
              <a:rPr lang="en-US" sz="2400" dirty="0"/>
              <a:t>A performance bottleneck</a:t>
            </a:r>
          </a:p>
          <a:p>
            <a:pPr lvl="1"/>
            <a:r>
              <a:rPr lang="en-US" sz="2400" dirty="0"/>
              <a:t>An unhandled exception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033741-8B76-4BD5-854D-4B00E8DB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78" y="1530886"/>
            <a:ext cx="8643642" cy="4754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475B-D6C2-49BB-BA32-8E739D0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45575"/>
            <a:ext cx="10353762" cy="970450"/>
          </a:xfrm>
        </p:spPr>
        <p:txBody>
          <a:bodyPr/>
          <a:lstStyle/>
          <a:p>
            <a:r>
              <a:rPr lang="en-US" dirty="0"/>
              <a:t>Production debugging under pressure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FBF7F-C9C5-4D45-9672-0BEBF3EA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8" y="1530886"/>
            <a:ext cx="4754003" cy="4754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7AD44-7373-42AE-9382-AF44B0A4D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38" y="1530886"/>
            <a:ext cx="7712722" cy="47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D963-2E8D-48D8-A4DE-2CC6D53A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What is App Insights?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181A8-0CC0-4EB5-AE0D-7D84B40EF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5DD851-D54F-4918-89DC-BEF8D3BA0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5574" y="2897304"/>
            <a:ext cx="1781564" cy="1781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77D4D-8E55-4FAA-8E14-C39DA9ED9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10" y="2194042"/>
            <a:ext cx="1487565" cy="27272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1355E6-534C-4350-A45E-86EE2D5FB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078" y="2677106"/>
            <a:ext cx="2150147" cy="243766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A223F21-7292-4511-BA98-68078C89C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6685" y="2507459"/>
            <a:ext cx="3984000" cy="2437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299DA7-C5B4-4340-BE4B-6B348510B1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95" y="2752273"/>
            <a:ext cx="3685526" cy="19901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97A329-6835-4686-905A-8395988DC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01" y="2176150"/>
            <a:ext cx="2539682" cy="2539682"/>
          </a:xfrm>
          <a:prstGeom prst="rect">
            <a:avLst/>
          </a:prstGeom>
        </p:spPr>
      </p:pic>
      <p:pic>
        <p:nvPicPr>
          <p:cNvPr id="24" name="Picture 23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BBECE67D-569B-4000-B97B-5B5445285E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63" y="2744447"/>
            <a:ext cx="1769657" cy="1769657"/>
          </a:xfrm>
          <a:prstGeom prst="rect">
            <a:avLst/>
          </a:prstGeom>
        </p:spPr>
      </p:pic>
      <p:pic>
        <p:nvPicPr>
          <p:cNvPr id="26" name="Picture 25" descr="A picture containing silhouette&#10;&#10;Description generated with high confidence">
            <a:extLst>
              <a:ext uri="{FF2B5EF4-FFF2-40B4-BE49-F238E27FC236}">
                <a16:creationId xmlns:a16="http://schemas.microsoft.com/office/drawing/2014/main" id="{08339D48-7096-4C15-ADD2-BFC12ED639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376" y="2541275"/>
            <a:ext cx="2539682" cy="25396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AD0CA40-D885-4153-9C6B-397E08A11A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10" y="2632075"/>
            <a:ext cx="2381250" cy="2381250"/>
          </a:xfrm>
          <a:prstGeom prst="rect">
            <a:avLst/>
          </a:prstGeom>
        </p:spPr>
      </p:pic>
      <p:pic>
        <p:nvPicPr>
          <p:cNvPr id="1026" name="Picture 2" descr="https://azure.microsoft.com/svghandler/application-insights/?width=600&amp;height=315">
            <a:extLst>
              <a:ext uri="{FF2B5EF4-FFF2-40B4-BE49-F238E27FC236}">
                <a16:creationId xmlns:a16="http://schemas.microsoft.com/office/drawing/2014/main" id="{D57FFEAF-9E2C-4C2D-BF0E-411D43935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877" y="2129087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74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D963-2E8D-48D8-A4DE-2CC6D53A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What Kind of Telemetry?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181A8-0CC0-4EB5-AE0D-7D84B40EF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Request/Response Information</a:t>
            </a:r>
          </a:p>
          <a:p>
            <a:r>
              <a:rPr lang="en-US" sz="3600" dirty="0"/>
              <a:t>Dependencies (SQL, 3</a:t>
            </a:r>
            <a:r>
              <a:rPr lang="en-US" sz="3600" baseline="30000" dirty="0"/>
              <a:t>rd</a:t>
            </a:r>
            <a:r>
              <a:rPr lang="en-US" sz="3600" dirty="0"/>
              <a:t> Party </a:t>
            </a:r>
            <a:r>
              <a:rPr lang="en-US" sz="3600" dirty="0" err="1"/>
              <a:t>Apis</a:t>
            </a:r>
            <a:r>
              <a:rPr lang="en-US" sz="3600" dirty="0"/>
              <a:t>)</a:t>
            </a:r>
          </a:p>
          <a:p>
            <a:r>
              <a:rPr lang="en-US" sz="3600" dirty="0"/>
              <a:t>Page Views/Load</a:t>
            </a:r>
          </a:p>
          <a:p>
            <a:r>
              <a:rPr lang="en-US" sz="3600" dirty="0"/>
              <a:t>User Information</a:t>
            </a:r>
          </a:p>
          <a:p>
            <a:r>
              <a:rPr lang="en-US" sz="3600" dirty="0"/>
              <a:t>Exceptions</a:t>
            </a:r>
          </a:p>
          <a:p>
            <a:r>
              <a:rPr lang="en-US" sz="3600" dirty="0"/>
              <a:t>Everything Else</a:t>
            </a:r>
          </a:p>
          <a:p>
            <a:endParaRPr lang="en-US" sz="3600" dirty="0"/>
          </a:p>
          <a:p>
            <a:pPr lvl="1"/>
            <a:endParaRPr lang="en-US" sz="3600" dirty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8871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D963-2E8D-48D8-A4DE-2CC6D53A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Flow of Application Insights</a:t>
            </a:r>
          </a:p>
        </p:txBody>
      </p:sp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FDB7DDE4-E481-4F78-A6F1-38B5E92E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52" y="1969312"/>
            <a:ext cx="7127338" cy="4154488"/>
          </a:xfrm>
        </p:spPr>
      </p:pic>
    </p:spTree>
    <p:extLst>
      <p:ext uri="{BB962C8B-B14F-4D97-AF65-F5344CB8AC3E}">
        <p14:creationId xmlns:p14="http://schemas.microsoft.com/office/powerpoint/2010/main" val="1464849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8448-1A13-490A-AB7F-E0818E71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3CB7-203D-4F61-93B4-9379FAD08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BAA0-9AEF-47A6-A1B1-2CEC2954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1A84-CE58-4C22-A7AD-E46CB8E0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928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578</TotalTime>
  <Words>103</Words>
  <Application>Microsoft Office PowerPoint</Application>
  <PresentationFormat>Widescreen</PresentationFormat>
  <Paragraphs>25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Calisto MT</vt:lpstr>
      <vt:lpstr>Trebuchet MS</vt:lpstr>
      <vt:lpstr>Wingdings 2</vt:lpstr>
      <vt:lpstr>Slate</vt:lpstr>
      <vt:lpstr>How Insightful!</vt:lpstr>
      <vt:lpstr>Hi! I’m Cam. I work for Microsoft.</vt:lpstr>
      <vt:lpstr>What we’ll cover</vt:lpstr>
      <vt:lpstr>Production debugging under pressure</vt:lpstr>
      <vt:lpstr>What is App Insights?</vt:lpstr>
      <vt:lpstr>What Kind of Telemetry?</vt:lpstr>
      <vt:lpstr>Flow of Application Insights</vt:lpstr>
      <vt:lpstr>Anatomy of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Insightful!</dc:title>
  <dc:creator>Cam Soper</dc:creator>
  <cp:lastModifiedBy>Cam Soper</cp:lastModifiedBy>
  <cp:revision>10</cp:revision>
  <dcterms:created xsi:type="dcterms:W3CDTF">2018-09-30T20:22:09Z</dcterms:created>
  <dcterms:modified xsi:type="dcterms:W3CDTF">2018-10-01T20:46:01Z</dcterms:modified>
</cp:coreProperties>
</file>